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64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7F25C-78C8-4495-AB0A-116708EB5069}" type="datetimeFigureOut">
              <a:rPr lang="pl-PL" smtClean="0"/>
              <a:t>2014-01-16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538B7-7180-45BF-B2A6-D8519A5E7B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1920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B949-5FDB-4953-854D-26E4392E25FF}" type="datetime1">
              <a:rPr lang="pl-PL" smtClean="0"/>
              <a:t>2014-01-16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Strategia Wiśniewa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DDD7-5BAB-4CFD-A8A6-76A54D966A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4567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018B-13F8-42C8-B60F-45A631A177B8}" type="datetime1">
              <a:rPr lang="pl-PL" smtClean="0"/>
              <a:t>2014-01-16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Strategia Wiśniewa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DDD7-5BAB-4CFD-A8A6-76A54D966A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918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0ADF7-2BBE-4302-9CD1-483282F25086}" type="datetime1">
              <a:rPr lang="pl-PL" smtClean="0"/>
              <a:t>2014-01-16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Strategia Wiśniewa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DDD7-5BAB-4CFD-A8A6-76A54D966A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074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8111-FB7C-483B-B936-98EA21043009}" type="datetime1">
              <a:rPr lang="pl-PL" smtClean="0"/>
              <a:t>2014-01-16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Strategia Wiśniewa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DDD7-5BAB-4CFD-A8A6-76A54D966A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0547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45F5-620D-4376-B9A4-E6397374E6A8}" type="datetime1">
              <a:rPr lang="pl-PL" smtClean="0"/>
              <a:t>2014-01-16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Strategia Wiśniewa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DDD7-5BAB-4CFD-A8A6-76A54D966A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8050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0046-1BAA-45AE-8477-DF8F3FCFDF22}" type="datetime1">
              <a:rPr lang="pl-PL" smtClean="0"/>
              <a:t>2014-01-16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Strategia Wiśniewa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DDD7-5BAB-4CFD-A8A6-76A54D966A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600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9DBA-D057-438B-8F64-5DF8F77DDFA3}" type="datetime1">
              <a:rPr lang="pl-PL" smtClean="0"/>
              <a:t>2014-01-16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Strategia Wiśniewa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DDD7-5BAB-4CFD-A8A6-76A54D966A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4880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8A9A-17A0-47DE-8A38-7D9252EA30B9}" type="datetime1">
              <a:rPr lang="pl-PL" smtClean="0"/>
              <a:t>2014-01-16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Strategia Wiśniewa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DDD7-5BAB-4CFD-A8A6-76A54D966A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692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8838D-F502-483C-860C-39FCA394B850}" type="datetime1">
              <a:rPr lang="pl-PL" smtClean="0"/>
              <a:t>2014-01-16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Strategia Wiśniewa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DDD7-5BAB-4CFD-A8A6-76A54D966A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4074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99BA-6259-4332-9458-7AABDE8EDEC0}" type="datetime1">
              <a:rPr lang="pl-PL" smtClean="0"/>
              <a:t>2014-01-16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Strategia Wiśniewa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DDD7-5BAB-4CFD-A8A6-76A54D966A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7602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FC8B-D699-48B6-83BA-283B200FDAB1}" type="datetime1">
              <a:rPr lang="pl-PL" smtClean="0"/>
              <a:t>2014-01-16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Strategia Wiśniewa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DDD7-5BAB-4CFD-A8A6-76A54D966A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03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FC4B2-6306-48E5-90F0-B704E7B629A9}" type="datetime1">
              <a:rPr lang="pl-PL" smtClean="0"/>
              <a:t>2014-01-16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Strategia Wiśniewa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5DDD7-5BAB-4CFD-A8A6-76A54D966A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828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Strategia rozwoju Wiśniewa</a:t>
            </a:r>
            <a:endParaRPr lang="pl-PL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2014 - 2025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Strategia Wiśniewa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DDD7-5BAB-4CFD-A8A6-76A54D966AD0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358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1"/>
            <a:ext cx="9144000" cy="314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Strategia Wiśniewa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DDD7-5BAB-4CFD-A8A6-76A54D966AD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968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Strategia Wiśniewa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DDD7-5BAB-4CFD-A8A6-76A54D966AD0}" type="slidenum">
              <a:rPr lang="pl-PL" smtClean="0"/>
              <a:t>3</a:t>
            </a:fld>
            <a:endParaRPr lang="pl-P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9" y="0"/>
            <a:ext cx="9144000" cy="601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268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Strategia Wiśniewa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DDD7-5BAB-4CFD-A8A6-76A54D966AD0}" type="slidenum">
              <a:rPr lang="pl-PL" smtClean="0"/>
              <a:t>4</a:t>
            </a:fld>
            <a:endParaRPr lang="pl-P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9144000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911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Strategia Wiśniewa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DDD7-5BAB-4CFD-A8A6-76A54D966AD0}" type="slidenum">
              <a:rPr lang="pl-PL" smtClean="0"/>
              <a:t>5</a:t>
            </a:fld>
            <a:endParaRPr lang="pl-PL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144000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Strategia Wiśniewa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DDD7-5BAB-4CFD-A8A6-76A54D966AD0}" type="slidenum">
              <a:rPr lang="pl-PL" smtClean="0"/>
              <a:t>6</a:t>
            </a:fld>
            <a:endParaRPr lang="pl-PL"/>
          </a:p>
        </p:txBody>
      </p:sp>
      <p:sp>
        <p:nvSpPr>
          <p:cNvPr id="4" name="Elipsa 3"/>
          <p:cNvSpPr/>
          <p:nvPr/>
        </p:nvSpPr>
        <p:spPr>
          <a:xfrm>
            <a:off x="539552" y="2708920"/>
            <a:ext cx="3024336" cy="129614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Obszary rozwoju Spójność strategiczna</a:t>
            </a:r>
            <a:endParaRPr lang="pl-PL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3754610" y="188640"/>
            <a:ext cx="4241067" cy="1008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solidFill>
                  <a:srgbClr val="0070C0"/>
                </a:solidFill>
              </a:rPr>
              <a:t>1</a:t>
            </a:r>
            <a:r>
              <a:rPr lang="pl-PL" dirty="0" smtClean="0"/>
              <a:t>. </a:t>
            </a:r>
            <a:r>
              <a:rPr lang="pl-PL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Rolnictwo specjalistyczne </a:t>
            </a:r>
          </a:p>
          <a:p>
            <a:pPr algn="ctr"/>
            <a:r>
              <a:rPr lang="pl-PL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Przetwórstwo</a:t>
            </a:r>
          </a:p>
          <a:p>
            <a:pPr algn="ctr"/>
            <a:r>
              <a:rPr lang="pl-PL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Przedsiębiorczość</a:t>
            </a:r>
            <a:endParaRPr lang="pl-PL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3747205" y="1340768"/>
            <a:ext cx="4248472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rgbClr val="0070C0"/>
                </a:solidFill>
              </a:rPr>
              <a:t>2</a:t>
            </a:r>
            <a:r>
              <a:rPr lang="pl-PL" dirty="0" smtClean="0"/>
              <a:t>. </a:t>
            </a:r>
            <a:r>
              <a:rPr lang="pl-PL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Strategiczne planowanie przestrzenne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3747205" y="2564904"/>
            <a:ext cx="4241068" cy="10801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rgbClr val="0070C0"/>
                </a:solidFill>
              </a:rPr>
              <a:t>3</a:t>
            </a:r>
            <a:r>
              <a:rPr lang="pl-PL" dirty="0" smtClean="0"/>
              <a:t>. </a:t>
            </a:r>
            <a:r>
              <a:rPr lang="pl-PL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Demografia i </a:t>
            </a:r>
            <a:r>
              <a:rPr lang="pl-PL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polityka społeczna</a:t>
            </a:r>
            <a:endParaRPr lang="pl-PL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3737849" y="3789040"/>
            <a:ext cx="4241068" cy="10801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rgbClr val="0070C0"/>
                </a:solidFill>
              </a:rPr>
              <a:t>4</a:t>
            </a:r>
            <a:r>
              <a:rPr lang="pl-PL" dirty="0" smtClean="0"/>
              <a:t>. </a:t>
            </a:r>
            <a:r>
              <a:rPr lang="pl-PL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Partnerstwo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3713486" y="5002314"/>
            <a:ext cx="4241067" cy="11521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rgbClr val="0070C0"/>
                </a:solidFill>
              </a:rPr>
              <a:t>5</a:t>
            </a:r>
            <a:r>
              <a:rPr lang="pl-PL" dirty="0" smtClean="0"/>
              <a:t>. </a:t>
            </a:r>
            <a:r>
              <a:rPr lang="pl-PL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Infrastruktura techniczna </a:t>
            </a:r>
          </a:p>
        </p:txBody>
      </p:sp>
    </p:spTree>
    <p:extLst>
      <p:ext uri="{BB962C8B-B14F-4D97-AF65-F5344CB8AC3E}">
        <p14:creationId xmlns:p14="http://schemas.microsoft.com/office/powerpoint/2010/main" val="318727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Strategia Wiśniewa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DDD7-5BAB-4CFD-A8A6-76A54D966AD0}" type="slidenum">
              <a:rPr lang="pl-PL" smtClean="0"/>
              <a:t>7</a:t>
            </a:fld>
            <a:endParaRPr lang="pl-P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126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676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55</Words>
  <Application>Microsoft Office PowerPoint</Application>
  <PresentationFormat>Pokaz na ekranie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Strategia rozwoju Wiśniewa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Strategia rozwoju Wiśniewa</dc:title>
  <dc:creator>Gr</dc:creator>
  <cp:lastModifiedBy>Gr</cp:lastModifiedBy>
  <cp:revision>14</cp:revision>
  <dcterms:created xsi:type="dcterms:W3CDTF">2014-01-14T11:54:20Z</dcterms:created>
  <dcterms:modified xsi:type="dcterms:W3CDTF">2014-01-16T08:47:29Z</dcterms:modified>
</cp:coreProperties>
</file>