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3B5B1-4EF1-48AF-8E68-74C4DBE4A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63CFF7-68F6-4442-B54C-27DDFC163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882B17-B704-4D04-9AAB-2E7BDAD3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EC1EB9-DAD1-4D74-A9AB-E678081B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3C5D75-EFAD-489B-8F10-FA9833D7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7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4F988-260C-41C9-A88A-EDD23D61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B45D45-4FF0-461F-B413-8CC0EB7ED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40F2D5-DFDF-40EF-9448-6C82442B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B31122-70AA-48A7-A969-0809D674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36B881-F223-477F-A1F9-F9FB016F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31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8ABC36A-E5FF-4B4E-824A-19EF96BB2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0283DD-C18A-413F-ABB9-EE31809A1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C45AA6-33FF-4ADD-A729-00B90BFB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978BFC-8ECD-44C1-809C-F3E27060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E81155-D7E0-4AA8-905F-9D04D859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20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5C435-2BA9-4616-B776-A252EA1E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FA270D-3F76-44D6-95BB-275154AF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45ACD3-90BA-4E87-BF7F-3A884EE6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5399FF-A1DE-4BF8-AB8E-3FE19C5A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6669B6-23FC-4FC0-8DE6-310CF3D2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03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ADD70-7103-47D0-9426-E5BBB927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8B3021-820B-4526-A7AE-827787BC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3A4CD6-8CDE-4851-931D-B49F7179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594188-37FE-4979-A048-50FA7697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8EAAA6-D52A-450C-AD01-3A3A5A47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93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5522B-3810-4364-8F28-57CF31BE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A2371D-F2D9-4AFC-8459-4CACF1762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572C4F-F5A3-4ABA-AFD4-6E185C5A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5E0E14-F603-4B04-A23A-CC577DBF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CD630D-8F9B-4F56-8744-CDF4FBC3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685357-101A-487B-A2A5-A1B5CD8C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68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DF753-7BB2-424E-9E22-10A72A53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05CF17-C94A-4871-A7F4-4D24CB43D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2B69D9-C186-45E0-802A-4E0B15DF3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82EC9AE-39E9-4C92-A22C-A1EDB04C5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B598B42-9A9B-4589-AF17-47DF073D3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D5DA94-3943-4009-B545-92A6503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D1B5B5-AC78-411B-8DBA-B27AE153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14FBE3D-4E3D-4699-A793-2EB531A4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B1777-FC32-4B95-8D0E-463F67BE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8E33E70-1410-41C2-B5D3-5F31E42C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35AC73-300A-46C4-ABB4-654275B0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E45328-020D-40A1-89E1-6B3016FD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35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FD68D75-61B4-4366-88DF-A5FB994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24AD2C9-4AA5-402C-BE70-3A5FB44E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CB5C10-E9E0-4477-A499-451D3AC3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EACBF-AFEC-420B-98CD-CA25D8C3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385B3C-7687-459A-A099-500E335FB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13C8DB-8942-4D92-B388-2D83D2800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2C4BE8-06BD-4F47-B724-88138634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CE2318-8D4E-49C9-B1F0-094115F4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6B50C7-FF86-4703-A927-460CB529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27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BF46B-CBA7-4DAD-B78D-84DD1094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1869A75-3C10-4E9B-A634-8E346A54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750D9F-DAAD-478A-A607-3A2E4C48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1CEB42-0EFF-417A-BB11-1A0499CB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4DF98D-B096-468E-A8F0-0B1EBE9B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F89AC9-529D-458C-8A72-01796B60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AEC22FD-C701-4080-9CAF-D4E8C2EA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FDD32C-50BA-4B70-B29F-6B92A34E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E18BB8-10A0-4A2D-9EB8-9252CFFD3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A971-8B16-4CBD-A4C3-5F56D4CD5524}" type="datetimeFigureOut">
              <a:rPr lang="pl-PL" smtClean="0"/>
              <a:t>11.03.2020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9358B8-DCFB-4815-BAF3-01502DF3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683B5-6E20-4F0A-9429-EEB245E4E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4434-66B5-4239-9E58-DE19E834A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0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0CB6BFD-C123-43D6-9F27-BA714585D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66" y="0"/>
            <a:ext cx="844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5A2577-8BC8-44A7-BFB2-13778849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68" y="0"/>
            <a:ext cx="7580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CBD096E-A99D-4F19-B84B-B3CCD246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76" y="0"/>
            <a:ext cx="10101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8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Rutkowski Kamil</dc:creator>
  <cp:lastModifiedBy>Rutkowski Kamil</cp:lastModifiedBy>
  <cp:revision>1</cp:revision>
  <dcterms:created xsi:type="dcterms:W3CDTF">2020-03-11T11:46:57Z</dcterms:created>
  <dcterms:modified xsi:type="dcterms:W3CDTF">2020-03-11T11:50:27Z</dcterms:modified>
</cp:coreProperties>
</file>